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2"/>
  </p:sldMasterIdLst>
  <p:notesMasterIdLst>
    <p:notesMasterId r:id="rId5"/>
  </p:notesMasterIdLst>
  <p:sldIdLst>
    <p:sldId id="310" r:id="rId3"/>
    <p:sldId id="312" r:id="rId4"/>
  </p:sldIdLst>
  <p:sldSz cx="6858000" cy="9906000" type="A4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009900"/>
    <a:srgbClr val="FF3300"/>
    <a:srgbClr val="990000"/>
    <a:srgbClr val="1A164A"/>
    <a:srgbClr val="FF3399"/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4" autoAdjust="0"/>
    <p:restoredTop sz="94796" autoAdjust="0"/>
  </p:normalViewPr>
  <p:slideViewPr>
    <p:cSldViewPr>
      <p:cViewPr>
        <p:scale>
          <a:sx n="130" d="100"/>
          <a:sy n="130" d="100"/>
        </p:scale>
        <p:origin x="-900" y="36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408" y="85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54C1944-610F-4E9E-85C2-3C350F7F9B9A}" type="datetimeFigureOut">
              <a:rPr lang="zh-CN" altLang="en-US" smtClean="0"/>
              <a:pPr/>
              <a:t>2012/3/6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22500" y="768350"/>
            <a:ext cx="26543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8A53864-9799-4B12-8D51-C5493E2A7F1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06897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3786190" y="9426257"/>
            <a:ext cx="1600200" cy="527403"/>
          </a:xfrm>
        </p:spPr>
        <p:txBody>
          <a:bodyPr/>
          <a:lstStyle/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1027" name="Picture 3" descr="D:\Repair Notice\Repair Express Delivery\Template\PREview0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0" y="93600"/>
            <a:ext cx="6694318" cy="1868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RED-FOOTPAGE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8288" y="9467694"/>
            <a:ext cx="6839712" cy="414528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3786190" y="942625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C2E87C17-A0F4-4743-A060-41566DB96BF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8" name="TextBox 7">
            <a:hlinkClick r:id="" action="ppaction://hlinkshowjump?jump=firstslide"/>
          </p:cNvPr>
          <p:cNvSpPr txBox="1"/>
          <p:nvPr userDrawn="1"/>
        </p:nvSpPr>
        <p:spPr>
          <a:xfrm>
            <a:off x="6143644" y="9296430"/>
            <a:ext cx="71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C00000"/>
                </a:solidFill>
              </a:rPr>
              <a:t>[TOP]</a:t>
            </a:r>
            <a:endParaRPr lang="zh-CN" altLang="en-US" sz="1200" b="1" dirty="0">
              <a:solidFill>
                <a:srgbClr val="C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16632" y="128464"/>
            <a:ext cx="6624736" cy="36933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Repair Sharing</a:t>
            </a:r>
          </a:p>
        </p:txBody>
      </p:sp>
      <p:sp>
        <p:nvSpPr>
          <p:cNvPr id="14" name="內容版面配置區 2"/>
          <p:cNvSpPr txBox="1">
            <a:spLocks/>
          </p:cNvSpPr>
          <p:nvPr/>
        </p:nvSpPr>
        <p:spPr>
          <a:xfrm>
            <a:off x="260648" y="560512"/>
            <a:ext cx="6192688" cy="6912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en-US" altLang="zh-TW" sz="1600" b="1" dirty="0" smtClean="0"/>
              <a:t> [P8P67 LE]: </a:t>
            </a:r>
            <a:r>
              <a:rPr lang="en-US" altLang="zh-TW" sz="1600" b="1" u="sng" dirty="0" smtClean="0"/>
              <a:t>Halt at B2</a:t>
            </a:r>
            <a:endParaRPr kumimoji="0" lang="en-US" altLang="zh-TW" sz="16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u"/>
              <a:defRPr/>
            </a:pPr>
            <a:endParaRPr kumimoji="0" lang="en-US" altLang="zh-TW" sz="16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TW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TW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TW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TW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TW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TW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altLang="zh-TW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Initial Problem Analysis:</a:t>
            </a:r>
            <a:endParaRPr kumimoji="0" lang="zh-TW" altLang="zh-TW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zh-TW" sz="1100" dirty="0" smtClean="0"/>
              <a:t>1 : Visually check MB slot for damage. Check front and back of the board for line breaks.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zh-TW" sz="1100" dirty="0" smtClean="0"/>
              <a:t>2: Check SX1 if it has 32.768 KHz or not. Check PU16 PIN2 +3VSB and OR1 PIN1 +3VSB_ATX are normal.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zh-TW" sz="1100" dirty="0" smtClean="0"/>
              <a:t>3: After plugging CPU and power on, VGA card has no display at B2 code.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en-US" altLang="zh-TW" sz="1100" dirty="0" smtClean="0"/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zh-TW" sz="1100" dirty="0" smtClean="0"/>
              <a:t>4: Definition and Type of no display: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zh-TW" sz="1100" dirty="0" smtClean="0"/>
              <a:t>    </a:t>
            </a:r>
            <a:r>
              <a:rPr lang="en-US" altLang="zh-TW" sz="1100" dirty="0" smtClean="0">
                <a:solidFill>
                  <a:schemeClr val="accent1">
                    <a:lumMod val="50000"/>
                  </a:schemeClr>
                </a:solidFill>
              </a:rPr>
              <a:t>A. B2 is about detecting PCIE function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zh-TW" sz="1100" dirty="0" smtClean="0">
                <a:solidFill>
                  <a:schemeClr val="accent1">
                    <a:lumMod val="50000"/>
                  </a:schemeClr>
                </a:solidFill>
              </a:rPr>
              <a:t>    B. Some data would show it’s detecting others bus of SB, like: SIO LPC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zh-TW" sz="1100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en-US" altLang="zh-TW" sz="1200" dirty="0" smtClean="0"/>
              <a:t/>
            </a:r>
            <a:br>
              <a:rPr lang="en-US" altLang="zh-TW" sz="1200" dirty="0" smtClean="0"/>
            </a:br>
            <a:endParaRPr lang="en-US" altLang="zh-CN" sz="1200" dirty="0" smtClean="0"/>
          </a:p>
          <a:p>
            <a:pPr marL="342900" indent="-342900">
              <a:spcBef>
                <a:spcPct val="20000"/>
              </a:spcBef>
              <a:defRPr/>
            </a:pPr>
            <a:r>
              <a:rPr lang="en-US" altLang="zh-CN" b="1" dirty="0" smtClean="0"/>
              <a:t>  Repair process       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altLang="zh-CN" dirty="0" smtClean="0"/>
              <a:t>                                       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altLang="zh-CN" dirty="0" smtClean="0"/>
          </a:p>
          <a:p>
            <a:pPr marL="342900" indent="-342900">
              <a:spcBef>
                <a:spcPct val="20000"/>
              </a:spcBef>
              <a:defRPr/>
            </a:pPr>
            <a:r>
              <a:rPr lang="en-US" altLang="zh-CN" dirty="0" smtClean="0"/>
              <a:t>                                         </a:t>
            </a:r>
            <a:endParaRPr lang="zh-CN" altLang="zh-CN" dirty="0" smtClean="0"/>
          </a:p>
          <a:p>
            <a:pPr marL="342900" indent="-342900">
              <a:spcBef>
                <a:spcPct val="20000"/>
              </a:spcBef>
              <a:defRPr/>
            </a:pPr>
            <a:endParaRPr kumimoji="0" lang="en-US" altLang="zh-TW" sz="11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kumimoji="0" lang="en-US" altLang="zh-TW" sz="11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288032" y="992560"/>
          <a:ext cx="5976663" cy="1164027"/>
        </p:xfrm>
        <a:graphic>
          <a:graphicData uri="http://schemas.openxmlformats.org/drawingml/2006/table">
            <a:tbl>
              <a:tblPr/>
              <a:tblGrid>
                <a:gridCol w="1080120"/>
                <a:gridCol w="1080120"/>
                <a:gridCol w="936104"/>
                <a:gridCol w="836712"/>
                <a:gridCol w="1290510"/>
                <a:gridCol w="753097"/>
              </a:tblGrid>
              <a:tr h="491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u="none" kern="0" dirty="0">
                          <a:latin typeface="+mn-lt"/>
                          <a:ea typeface="新細明體"/>
                          <a:cs typeface="Times New Roman"/>
                        </a:rPr>
                        <a:t>MB Type </a:t>
                      </a:r>
                      <a:endParaRPr lang="zh-TW" sz="1100" b="1" u="none" kern="1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49651" marR="49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u="none" kern="0" dirty="0">
                          <a:latin typeface="+mn-lt"/>
                          <a:ea typeface="新細明體"/>
                          <a:cs typeface="Times New Roman"/>
                        </a:rPr>
                        <a:t>L1 Problem Description </a:t>
                      </a:r>
                      <a:endParaRPr lang="zh-TW" sz="1100" b="1" u="none" kern="1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49651" marR="49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u="none" kern="0" dirty="0">
                          <a:latin typeface="+mn-lt"/>
                          <a:ea typeface="新細明體"/>
                          <a:cs typeface="Times New Roman"/>
                        </a:rPr>
                        <a:t>Needed materials situation </a:t>
                      </a:r>
                      <a:endParaRPr lang="zh-TW" sz="1100" b="1" u="none" kern="1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49651" marR="49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u="none" kern="0" dirty="0">
                          <a:latin typeface="+mn-lt"/>
                          <a:ea typeface="新細明體"/>
                          <a:cs typeface="Times New Roman"/>
                        </a:rPr>
                        <a:t>L2 Problem Description </a:t>
                      </a:r>
                      <a:endParaRPr lang="zh-TW" sz="1100" b="1" u="none" kern="1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49651" marR="49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u="none" kern="0" dirty="0">
                          <a:latin typeface="+mn-lt"/>
                          <a:ea typeface="新細明體"/>
                          <a:cs typeface="Times New Roman"/>
                        </a:rPr>
                        <a:t>Signal </a:t>
                      </a:r>
                      <a:endParaRPr lang="zh-TW" sz="1100" b="1" u="none" kern="1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49651" marR="49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u="none" kern="0" dirty="0">
                          <a:latin typeface="+mn-lt"/>
                          <a:ea typeface="新細明體"/>
                          <a:cs typeface="Times New Roman"/>
                        </a:rPr>
                        <a:t>Position Number </a:t>
                      </a:r>
                      <a:endParaRPr lang="zh-TW" sz="1100" b="1" u="none" kern="1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49651" marR="49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6110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altLang="zh-TW" sz="1100" b="1" dirty="0" smtClean="0"/>
                        <a:t>P8P67 LE</a:t>
                      </a:r>
                      <a:endParaRPr lang="en-US" sz="1100" b="1" u="none" kern="0" dirty="0">
                        <a:solidFill>
                          <a:schemeClr val="tx1"/>
                        </a:solidFill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altLang="zh-TW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Halt at B2</a:t>
                      </a:r>
                      <a:endParaRPr lang="zh-TW" sz="1100" b="1" u="none" kern="1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49651" marR="49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100" b="1" u="none" kern="1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49651" marR="49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100" b="1" u="none" kern="1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49651" marR="49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微软雅黑"/>
                        </a:rPr>
                        <a:t>U3U1 hot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微软雅黑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U3U1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向下箭號 19"/>
          <p:cNvSpPr/>
          <p:nvPr/>
        </p:nvSpPr>
        <p:spPr>
          <a:xfrm>
            <a:off x="908720" y="5169024"/>
            <a:ext cx="576064" cy="504056"/>
          </a:xfrm>
          <a:prstGeom prst="downArrow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矩形 23"/>
          <p:cNvSpPr/>
          <p:nvPr/>
        </p:nvSpPr>
        <p:spPr>
          <a:xfrm>
            <a:off x="332656" y="5673080"/>
            <a:ext cx="1728192" cy="288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100" b="1" dirty="0" smtClean="0">
                <a:solidFill>
                  <a:schemeClr val="tx1"/>
                </a:solidFill>
              </a:rPr>
              <a:t>Measure VCORE and GFX</a:t>
            </a:r>
            <a:endParaRPr lang="zh-TW" altLang="en-US" sz="1100" b="1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32656" y="4880992"/>
            <a:ext cx="1728192" cy="288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100" b="1" dirty="0" smtClean="0">
                <a:solidFill>
                  <a:schemeClr val="tx1"/>
                </a:solidFill>
              </a:rPr>
              <a:t>Visually  Check</a:t>
            </a:r>
            <a:endParaRPr lang="zh-TW" altLang="en-US" sz="1100" b="1" dirty="0">
              <a:solidFill>
                <a:schemeClr val="tx1"/>
              </a:solidFill>
            </a:endParaRPr>
          </a:p>
        </p:txBody>
      </p:sp>
      <p:sp>
        <p:nvSpPr>
          <p:cNvPr id="35" name="向下箭號 34"/>
          <p:cNvSpPr/>
          <p:nvPr/>
        </p:nvSpPr>
        <p:spPr>
          <a:xfrm>
            <a:off x="908720" y="5961112"/>
            <a:ext cx="576064" cy="504056"/>
          </a:xfrm>
          <a:prstGeom prst="downArrow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矩形 39"/>
          <p:cNvSpPr/>
          <p:nvPr/>
        </p:nvSpPr>
        <p:spPr>
          <a:xfrm>
            <a:off x="332656" y="6465168"/>
            <a:ext cx="1728192" cy="5760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CPU Frequency Signal</a:t>
            </a:r>
            <a:br>
              <a:rPr lang="en-US" altLang="zh-CN" sz="1100" b="1" dirty="0" smtClean="0">
                <a:solidFill>
                  <a:schemeClr val="tx1"/>
                </a:solidFill>
              </a:rPr>
            </a:br>
            <a:r>
              <a:rPr lang="en-US" altLang="zh-CN" sz="1100" b="1" dirty="0" smtClean="0">
                <a:solidFill>
                  <a:schemeClr val="tx1"/>
                </a:solidFill>
              </a:rPr>
              <a:t>H_CPURST#</a:t>
            </a:r>
            <a:br>
              <a:rPr lang="en-US" altLang="zh-CN" sz="1100" b="1" dirty="0" smtClean="0">
                <a:solidFill>
                  <a:schemeClr val="tx1"/>
                </a:solidFill>
              </a:rPr>
            </a:br>
            <a:r>
              <a:rPr lang="en-US" altLang="zh-CN" sz="1100" b="1" dirty="0" smtClean="0">
                <a:solidFill>
                  <a:schemeClr val="tx1"/>
                </a:solidFill>
              </a:rPr>
              <a:t>S_CPUPWRGD</a:t>
            </a:r>
            <a:endParaRPr lang="zh-CN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32656" y="7545288"/>
            <a:ext cx="1728192" cy="5760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SB Power</a:t>
            </a:r>
            <a:endParaRPr lang="zh-CN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42" name="向下箭號 41"/>
          <p:cNvSpPr/>
          <p:nvPr/>
        </p:nvSpPr>
        <p:spPr>
          <a:xfrm>
            <a:off x="908720" y="8121352"/>
            <a:ext cx="576064" cy="1080120"/>
          </a:xfrm>
          <a:prstGeom prst="downArrow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向下箭號 45"/>
          <p:cNvSpPr/>
          <p:nvPr/>
        </p:nvSpPr>
        <p:spPr>
          <a:xfrm>
            <a:off x="908720" y="7041232"/>
            <a:ext cx="576064" cy="504056"/>
          </a:xfrm>
          <a:prstGeom prst="downArrow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矩形 46"/>
          <p:cNvSpPr/>
          <p:nvPr/>
        </p:nvSpPr>
        <p:spPr>
          <a:xfrm>
            <a:off x="2492896" y="7473280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altLang="zh-CN" sz="1200" dirty="0" smtClean="0"/>
              <a:t>+3V, 3VSB, 3VSB_ADV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+1.05V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1.8VSFR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VCCIO 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3_3P3_DAV_FB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VCCDMI_PLL_PCH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VCCA_DPLLB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VCCA_DPLLA</a:t>
            </a:r>
          </a:p>
        </p:txBody>
      </p:sp>
      <p:sp>
        <p:nvSpPr>
          <p:cNvPr id="48" name="矩形 47"/>
          <p:cNvSpPr/>
          <p:nvPr/>
        </p:nvSpPr>
        <p:spPr>
          <a:xfrm>
            <a:off x="2492896" y="6393160"/>
            <a:ext cx="11320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/>
            <a:r>
              <a:rPr lang="en-US" altLang="zh-CN" sz="1200" dirty="0" smtClean="0"/>
              <a:t>CK_100M_DMI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7C17-A0F4-4743-A060-41566DB96BF3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404664" y="272480"/>
            <a:ext cx="1728192" cy="5760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SB Frequency</a:t>
            </a:r>
            <a:endParaRPr lang="zh-CN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564904" y="200472"/>
            <a:ext cx="4176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altLang="zh-CN" sz="1200" dirty="0" smtClean="0"/>
              <a:t>25MHz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CK_14M_PCH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CK_96M_PCH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CK_100M_PCH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CK_100M_DMI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>
                <a:solidFill>
                  <a:srgbClr val="FF0000"/>
                </a:solidFill>
              </a:rPr>
              <a:t>CK_100M_USB3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>
                <a:solidFill>
                  <a:srgbClr val="FF0000"/>
                </a:solidFill>
              </a:rPr>
              <a:t>CK_100M_EATA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CK_100M_SATA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>
                <a:solidFill>
                  <a:srgbClr val="FF0000"/>
                </a:solidFill>
              </a:rPr>
              <a:t>CK_100M_LAN</a:t>
            </a:r>
          </a:p>
        </p:txBody>
      </p:sp>
      <p:sp>
        <p:nvSpPr>
          <p:cNvPr id="35" name="向下箭號 34"/>
          <p:cNvSpPr/>
          <p:nvPr/>
        </p:nvSpPr>
        <p:spPr>
          <a:xfrm>
            <a:off x="980728" y="848544"/>
            <a:ext cx="576064" cy="1152128"/>
          </a:xfrm>
          <a:prstGeom prst="downArrow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矩形 35"/>
          <p:cNvSpPr/>
          <p:nvPr/>
        </p:nvSpPr>
        <p:spPr>
          <a:xfrm>
            <a:off x="404664" y="2000672"/>
            <a:ext cx="1728192" cy="5760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SB Others Signals</a:t>
            </a:r>
            <a:endParaRPr lang="zh-CN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564904" y="2000672"/>
            <a:ext cx="4176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altLang="zh-CN" sz="1200" dirty="0" smtClean="0"/>
              <a:t>O_PWROK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S_PLTRST#</a:t>
            </a:r>
          </a:p>
        </p:txBody>
      </p:sp>
      <p:sp>
        <p:nvSpPr>
          <p:cNvPr id="38" name="向下箭號 37"/>
          <p:cNvSpPr/>
          <p:nvPr/>
        </p:nvSpPr>
        <p:spPr>
          <a:xfrm>
            <a:off x="980728" y="2576736"/>
            <a:ext cx="576064" cy="504056"/>
          </a:xfrm>
          <a:prstGeom prst="downArrow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矩形 38"/>
          <p:cNvSpPr/>
          <p:nvPr/>
        </p:nvSpPr>
        <p:spPr>
          <a:xfrm>
            <a:off x="404664" y="3080792"/>
            <a:ext cx="1728192" cy="5760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PCIE Device </a:t>
            </a:r>
            <a:endParaRPr lang="zh-CN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41" name="向下箭號 40"/>
          <p:cNvSpPr/>
          <p:nvPr/>
        </p:nvSpPr>
        <p:spPr>
          <a:xfrm>
            <a:off x="980728" y="3656856"/>
            <a:ext cx="576064" cy="1008112"/>
          </a:xfrm>
          <a:prstGeom prst="downArrow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2" name="矩形 41"/>
          <p:cNvSpPr/>
          <p:nvPr/>
        </p:nvSpPr>
        <p:spPr>
          <a:xfrm>
            <a:off x="2564904" y="3008784"/>
            <a:ext cx="4176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altLang="zh-CN" sz="1200" dirty="0" smtClean="0"/>
              <a:t>Check </a:t>
            </a:r>
            <a:r>
              <a:rPr lang="en-US" altLang="zh-CN" sz="1200" dirty="0" smtClean="0"/>
              <a:t>SATA 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(</a:t>
            </a:r>
            <a:r>
              <a:rPr kumimoji="1" lang="en-US" altLang="zh-CN" sz="1200" b="1" dirty="0" err="1" smtClean="0">
                <a:solidFill>
                  <a:srgbClr val="FF0000"/>
                </a:solidFill>
                <a:ea typeface="SimSun" pitchFamily="2" charset="-122"/>
                <a:cs typeface="Tahoma" pitchFamily="34" charset="0"/>
              </a:rPr>
              <a:t>mavell</a:t>
            </a:r>
            <a:r>
              <a:rPr kumimoji="1" lang="en-US" altLang="zh-CN" sz="1200" b="1" dirty="0" smtClean="0">
                <a:solidFill>
                  <a:srgbClr val="FF0000"/>
                </a:solidFill>
                <a:ea typeface="SimSun" pitchFamily="2" charset="-122"/>
                <a:cs typeface="Tahoma" pitchFamily="34" charset="0"/>
              </a:rPr>
              <a:t> 9172, if fail, it’s possible to halt at “94”)</a:t>
            </a:r>
            <a:endParaRPr lang="en-US" altLang="zh-CN" sz="1200" b="1" dirty="0" smtClean="0">
              <a:solidFill>
                <a:srgbClr val="FF0000"/>
              </a:solidFill>
            </a:endParaRPr>
          </a:p>
          <a:p>
            <a:pPr marL="228600" indent="-228600">
              <a:buAutoNum type="arabicPeriod"/>
            </a:pPr>
            <a:r>
              <a:rPr lang="en-US" altLang="zh-CN" sz="1200" dirty="0" smtClean="0"/>
              <a:t>USB3</a:t>
            </a:r>
            <a:r>
              <a:rPr lang="en-US" altLang="zh-CN" sz="1200" dirty="0" smtClean="0"/>
              <a:t>, LAN…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Try to remove PCIE device chipset to confirm</a:t>
            </a:r>
          </a:p>
          <a:p>
            <a:pPr marL="228600" indent="-228600">
              <a:buAutoNum type="arabicPeriod"/>
            </a:pPr>
            <a:r>
              <a:rPr lang="en-US" altLang="zh-CN" sz="1200" dirty="0" smtClean="0"/>
              <a:t>When removing U3U1(USB3 chipset), it’s very hot. Try to exchange a new one to solve this case.</a:t>
            </a:r>
          </a:p>
        </p:txBody>
      </p:sp>
      <p:sp>
        <p:nvSpPr>
          <p:cNvPr id="43" name="向左箭號圖說文字 42"/>
          <p:cNvSpPr/>
          <p:nvPr/>
        </p:nvSpPr>
        <p:spPr>
          <a:xfrm>
            <a:off x="1916832" y="4016896"/>
            <a:ext cx="3600400" cy="360040"/>
          </a:xfrm>
          <a:prstGeom prst="lef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If it still fail</a:t>
            </a:r>
            <a:endParaRPr lang="zh-TW" altLang="en-US" b="1" dirty="0"/>
          </a:p>
        </p:txBody>
      </p:sp>
      <p:sp>
        <p:nvSpPr>
          <p:cNvPr id="44" name="矩形 43"/>
          <p:cNvSpPr/>
          <p:nvPr/>
        </p:nvSpPr>
        <p:spPr>
          <a:xfrm>
            <a:off x="404664" y="4664968"/>
            <a:ext cx="1728192" cy="57606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 smtClean="0">
                <a:solidFill>
                  <a:schemeClr val="tx1"/>
                </a:solidFill>
              </a:rPr>
              <a:t>SIO Condition</a:t>
            </a:r>
            <a:endParaRPr lang="zh-CN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564904" y="4664968"/>
            <a:ext cx="417646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altLang="zh-CN" sz="1200" b="1" dirty="0" smtClean="0"/>
              <a:t>Check SIO Power</a:t>
            </a:r>
            <a:r>
              <a:rPr lang="en-US" altLang="zh-CN" sz="1200" dirty="0" smtClean="0"/>
              <a:t/>
            </a:r>
            <a:br>
              <a:rPr lang="en-US" altLang="zh-CN" sz="1200" dirty="0" smtClean="0"/>
            </a:br>
            <a:r>
              <a:rPr lang="en-US" altLang="zh-CN" sz="1200" dirty="0" smtClean="0"/>
              <a:t>+BAT</a:t>
            </a:r>
            <a:br>
              <a:rPr lang="en-US" altLang="zh-CN" sz="1200" dirty="0" smtClean="0"/>
            </a:br>
            <a:r>
              <a:rPr lang="en-US" altLang="zh-CN" sz="1200" dirty="0" smtClean="0"/>
              <a:t>+3V</a:t>
            </a:r>
            <a:br>
              <a:rPr lang="en-US" altLang="zh-CN" sz="1200" dirty="0" smtClean="0"/>
            </a:br>
            <a:r>
              <a:rPr lang="en-US" altLang="zh-CN" sz="1200" dirty="0" smtClean="0"/>
              <a:t>+3VAB_ATX</a:t>
            </a:r>
          </a:p>
          <a:p>
            <a:pPr marL="228600" indent="-228600">
              <a:buAutoNum type="arabicPeriod"/>
            </a:pPr>
            <a:r>
              <a:rPr lang="en-US" altLang="zh-CN" sz="1200" b="1" dirty="0" smtClean="0"/>
              <a:t>Check SIO Frequency</a:t>
            </a:r>
            <a:r>
              <a:rPr lang="en-US" altLang="zh-CN" sz="1200" dirty="0" smtClean="0"/>
              <a:t/>
            </a:r>
            <a:br>
              <a:rPr lang="en-US" altLang="zh-CN" sz="1200" dirty="0" smtClean="0"/>
            </a:br>
            <a:r>
              <a:rPr lang="en-US" altLang="zh-CN" sz="1200" dirty="0" smtClean="0"/>
              <a:t>33M</a:t>
            </a:r>
            <a:br>
              <a:rPr lang="en-US" altLang="zh-CN" sz="1200" dirty="0" smtClean="0"/>
            </a:br>
            <a:r>
              <a:rPr lang="en-US" altLang="zh-CN" sz="1200" dirty="0" smtClean="0"/>
              <a:t>48M</a:t>
            </a:r>
          </a:p>
          <a:p>
            <a:pPr marL="228600" indent="-228600">
              <a:buAutoNum type="arabicPeriod"/>
            </a:pPr>
            <a:r>
              <a:rPr lang="en-US" altLang="zh-CN" sz="1200" b="1" dirty="0" smtClean="0"/>
              <a:t>Check PG and RST signals</a:t>
            </a:r>
            <a:r>
              <a:rPr lang="en-US" altLang="zh-CN" sz="1200" dirty="0" smtClean="0"/>
              <a:t/>
            </a:r>
            <a:br>
              <a:rPr lang="en-US" altLang="zh-CN" sz="1200" dirty="0" smtClean="0"/>
            </a:br>
            <a:r>
              <a:rPr lang="en-US" altLang="zh-CN" sz="1200" dirty="0" smtClean="0"/>
              <a:t>ASUS_EN</a:t>
            </a:r>
            <a:br>
              <a:rPr lang="en-US" altLang="zh-CN" sz="1200" dirty="0" smtClean="0"/>
            </a:br>
            <a:r>
              <a:rPr lang="en-US" altLang="zh-CN" sz="1200" dirty="0" smtClean="0"/>
              <a:t>O_PWROK</a:t>
            </a:r>
            <a:br>
              <a:rPr lang="en-US" altLang="zh-CN" sz="1200" dirty="0" smtClean="0"/>
            </a:br>
            <a:r>
              <a:rPr lang="en-US" altLang="zh-CN" sz="1200" dirty="0" smtClean="0"/>
              <a:t>S_PLTRST#</a:t>
            </a:r>
          </a:p>
          <a:p>
            <a:pPr marL="228600" indent="-228600">
              <a:buAutoNum type="arabicPeriod"/>
            </a:pPr>
            <a:r>
              <a:rPr lang="en-US" altLang="zh-CN" sz="1200" b="1" dirty="0" smtClean="0"/>
              <a:t>Check LPC signals</a:t>
            </a:r>
            <a:r>
              <a:rPr lang="en-US" altLang="zh-CN" sz="1200" dirty="0" smtClean="0"/>
              <a:t/>
            </a:r>
            <a:br>
              <a:rPr lang="en-US" altLang="zh-CN" sz="1200" dirty="0" smtClean="0"/>
            </a:br>
            <a:r>
              <a:rPr lang="en-US" altLang="zh-CN" sz="1200" b="1" dirty="0" smtClean="0">
                <a:solidFill>
                  <a:srgbClr val="FF0000"/>
                </a:solidFill>
              </a:rPr>
              <a:t>S_LAD[0:3]</a:t>
            </a:r>
            <a:r>
              <a:rPr lang="en-US" altLang="zh-CN" sz="1200" dirty="0" smtClean="0"/>
              <a:t/>
            </a:r>
            <a:br>
              <a:rPr lang="en-US" altLang="zh-CN" sz="1200" dirty="0" smtClean="0"/>
            </a:br>
            <a:r>
              <a:rPr lang="en-US" altLang="zh-CN" sz="1200" dirty="0" smtClean="0"/>
              <a:t>LFRAME</a:t>
            </a:r>
          </a:p>
          <a:p>
            <a:pPr marL="228600" indent="-228600">
              <a:buAutoNum type="arabicPeriod"/>
            </a:pPr>
            <a:r>
              <a:rPr lang="en-US" altLang="zh-CN" sz="1200" b="1" dirty="0" smtClean="0"/>
              <a:t>Check power detect pin impedance (voltage divider resistor)</a:t>
            </a:r>
            <a:r>
              <a:rPr lang="en-US" altLang="zh-CN" sz="1200" dirty="0" smtClean="0"/>
              <a:t/>
            </a:r>
            <a:br>
              <a:rPr lang="en-US" altLang="zh-CN" sz="1200" dirty="0" smtClean="0"/>
            </a:br>
            <a:r>
              <a:rPr lang="en-US" altLang="zh-CN" sz="1200" dirty="0" smtClean="0"/>
              <a:t>O_VCOREREFEIN</a:t>
            </a:r>
            <a:br>
              <a:rPr lang="en-US" altLang="zh-CN" sz="1200" dirty="0" smtClean="0"/>
            </a:br>
            <a:r>
              <a:rPr lang="en-US" altLang="zh-CN" sz="1200" b="1" dirty="0" smtClean="0">
                <a:solidFill>
                  <a:srgbClr val="FF0000"/>
                </a:solidFill>
              </a:rPr>
              <a:t>O_12VIN</a:t>
            </a:r>
            <a:r>
              <a:rPr lang="en-US" altLang="zh-CN" sz="1200" dirty="0" smtClean="0"/>
              <a:t/>
            </a:r>
            <a:br>
              <a:rPr lang="en-US" altLang="zh-CN" sz="1200" dirty="0" smtClean="0"/>
            </a:br>
            <a:r>
              <a:rPr lang="en-US" altLang="zh-CN" sz="1200" dirty="0" smtClean="0"/>
              <a:t>O_5VIN</a:t>
            </a:r>
            <a:br>
              <a:rPr lang="en-US" altLang="zh-CN" sz="1200" dirty="0" smtClean="0"/>
            </a:br>
            <a:r>
              <a:rPr lang="en-US" altLang="zh-CN" sz="1200" dirty="0" smtClean="0"/>
              <a:t>VCOREIN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6633" y="8476456"/>
            <a:ext cx="6480720" cy="55399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Problem: B2 caused from “SIO 12V sense pin floating”.</a:t>
            </a:r>
            <a:endParaRPr kumimoji="1" lang="en-US" altLang="zh-TW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Check SIO</a:t>
            </a:r>
            <a:r>
              <a:rPr kumimoji="1" lang="zh-TW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PIN O_+12VIN</a:t>
            </a:r>
            <a:r>
              <a:rPr kumimoji="1" lang="zh-TW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has 0V (normal voltage is about 1V)</a:t>
            </a:r>
            <a:r>
              <a:rPr kumimoji="1" lang="zh-TW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，</a:t>
            </a:r>
            <a:r>
              <a:rPr kumimoji="1" lang="en-US" altLang="zh-TW" sz="1000" dirty="0" smtClean="0">
                <a:solidFill>
                  <a:schemeClr val="tx1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check </a:t>
            </a: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O_+12VIN voltage divider resistor and find OR23 is OPEN. Try to exchange OR23 to solve</a:t>
            </a:r>
            <a:r>
              <a:rPr kumimoji="1" lang="en-US" altLang="zh-TW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 this case.</a:t>
            </a: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  </a:t>
            </a:r>
            <a:endParaRPr kumimoji="1" lang="en-US" altLang="zh-TW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2009-11-25T05:54:28Z</outs:dateTime>
      <outs:isPinned>true</outs:isPinned>
    </outs:relatedDate>
    <outs:relatedDate>
      <outs:type>2</outs:type>
      <outs:displayName>Created</outs:displayName>
      <outs:dateTime>2009-11-24T07:33:14Z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Will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fandy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B62B52CD-D54E-48BD-9A4A-37DBA47B2E0E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31603</TotalTime>
  <Words>291</Words>
  <Application>Microsoft Office PowerPoint</Application>
  <PresentationFormat>A4 紙張 (210x297 公釐)</PresentationFormat>
  <Paragraphs>73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主题</vt:lpstr>
      <vt:lpstr>投影片 1</vt:lpstr>
      <vt:lpstr>投影片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Michael</dc:creator>
  <cp:lastModifiedBy>Brain_Hung</cp:lastModifiedBy>
  <cp:revision>1192</cp:revision>
  <dcterms:created xsi:type="dcterms:W3CDTF">2009-11-24T07:33:14Z</dcterms:created>
  <dcterms:modified xsi:type="dcterms:W3CDTF">2012-03-06T09:10:42Z</dcterms:modified>
</cp:coreProperties>
</file>